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5" r:id="rId4"/>
    <p:sldId id="266" r:id="rId5"/>
    <p:sldId id="260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1" autoAdjust="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 userDrawn="1"/>
        </p:nvSpPr>
        <p:spPr>
          <a:xfrm>
            <a:off x="1403648" y="205780"/>
            <a:ext cx="6336704" cy="796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29209" y="6896"/>
            <a:ext cx="918375" cy="11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006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1DDFAED-20A6-4D86-A2E9-A2494D92B7E4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E75E5E9-CCBE-4B33-917B-494BFFDF0B8E}" type="datetimeFigureOut">
              <a:rPr lang="es-CO" smtClean="0"/>
              <a:t>3/11/2016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huertass@maristasnorandin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149" y="4437111"/>
            <a:ext cx="601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Brush Script MT" pitchFamily="66" charset="0"/>
              </a:rPr>
              <a:t>Maristas comprometidos con el futuro</a:t>
            </a:r>
            <a:endParaRPr lang="es-CO" sz="3600" b="1" dirty="0">
              <a:latin typeface="Brush Script MT" pitchFamily="66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29343" r="67357" b="26086"/>
          <a:stretch/>
        </p:blipFill>
        <p:spPr bwMode="auto">
          <a:xfrm>
            <a:off x="3135197" y="764704"/>
            <a:ext cx="2598575" cy="33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4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033592" cy="1143000"/>
          </a:xfrm>
        </p:spPr>
        <p:txBody>
          <a:bodyPr/>
          <a:lstStyle/>
          <a:p>
            <a:pPr algn="just"/>
            <a:r>
              <a:rPr lang="es-CO" sz="3600" dirty="0" smtClean="0"/>
              <a:t>¿Por qué crees que es importante diseñar nuestro proyecto de vida?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CO" dirty="0" smtClean="0"/>
              <a:t>Reflexionar sobre esta pregunta.</a:t>
            </a:r>
          </a:p>
          <a:p>
            <a:pPr marL="114300" indent="0">
              <a:buNone/>
            </a:pPr>
            <a:r>
              <a:rPr lang="es-CO" dirty="0" smtClean="0"/>
              <a:t>Dar </a:t>
            </a:r>
            <a:r>
              <a:rPr lang="es-CO" smtClean="0"/>
              <a:t>los agradecimientos.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13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RECOMENDACIONES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Es un esquema el cual se puede cambiar, creativamente le puedes agregar fotos, estilo de letra, color, música, como desees crearlo.</a:t>
            </a:r>
          </a:p>
          <a:p>
            <a:r>
              <a:rPr lang="es-CO" dirty="0" smtClean="0"/>
              <a:t>Se deben conservar las preguntas.</a:t>
            </a:r>
          </a:p>
          <a:p>
            <a:r>
              <a:rPr lang="es-CO" dirty="0" smtClean="0"/>
              <a:t>Se pueden agregar otras más.</a:t>
            </a:r>
          </a:p>
          <a:p>
            <a:r>
              <a:rPr lang="es-CO" dirty="0" smtClean="0"/>
              <a:t>Se debe presentar según el horario de Ética de cada grado:</a:t>
            </a:r>
          </a:p>
          <a:p>
            <a:r>
              <a:rPr lang="es-CO" dirty="0" smtClean="0"/>
              <a:t>Lunes 21: grado 3-1</a:t>
            </a:r>
          </a:p>
          <a:p>
            <a:r>
              <a:rPr lang="es-CO" dirty="0" smtClean="0"/>
              <a:t>Miércoles 16: Grado 3-2</a:t>
            </a:r>
          </a:p>
          <a:p>
            <a:r>
              <a:rPr lang="es-CO" dirty="0" smtClean="0"/>
              <a:t>Viernes 18: grado 3-3</a:t>
            </a:r>
          </a:p>
          <a:p>
            <a:r>
              <a:rPr lang="es-CO" dirty="0" smtClean="0"/>
              <a:t>Se recibe también antes si así lo deseas.</a:t>
            </a:r>
          </a:p>
          <a:p>
            <a:r>
              <a:rPr lang="es-CO" dirty="0" smtClean="0"/>
              <a:t>RECUERDA QUE ESTA ES LA NOTA DE LA BIMESTRAL.</a:t>
            </a:r>
          </a:p>
          <a:p>
            <a:r>
              <a:rPr lang="es-CO" dirty="0" smtClean="0"/>
              <a:t>Se puede enviar al correo: </a:t>
            </a:r>
            <a:r>
              <a:rPr lang="es-CO" dirty="0" smtClean="0">
                <a:hlinkClick r:id="rId2"/>
              </a:rPr>
              <a:t>lhuertass@maristasnorandina.org</a:t>
            </a:r>
            <a:r>
              <a:rPr lang="es-CO" dirty="0" smtClean="0"/>
              <a:t>.</a:t>
            </a:r>
          </a:p>
          <a:p>
            <a:r>
              <a:rPr lang="es-CO" dirty="0" smtClean="0"/>
              <a:t>Si lo desean también se puede traer en una memoria.</a:t>
            </a:r>
          </a:p>
          <a:p>
            <a:r>
              <a:rPr lang="es-CO" dirty="0" smtClean="0"/>
              <a:t>Los proyectos se compartirán en el correo o se colocaran en el blog de ética.</a:t>
            </a:r>
          </a:p>
          <a:p>
            <a:r>
              <a:rPr lang="es-CO" smtClean="0"/>
              <a:t>GRACIAS POR SU COMPROMISO.</a:t>
            </a: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51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05600" cy="1143000"/>
          </a:xfrm>
        </p:spPr>
        <p:txBody>
          <a:bodyPr/>
          <a:lstStyle/>
          <a:p>
            <a:r>
              <a:rPr lang="es-CO" sz="2800" dirty="0" smtClean="0"/>
              <a:t>En esta portada debes colocar tu nombre, grado, año. Puedes cambiar diseño, color etc.</a:t>
            </a:r>
            <a:endParaRPr lang="es-CO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75608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1642194"/>
          </a:xfrm>
        </p:spPr>
        <p:txBody>
          <a:bodyPr/>
          <a:lstStyle/>
          <a:p>
            <a:pPr algn="ctr"/>
            <a:r>
              <a:rPr lang="es-CO" sz="2400" dirty="0" smtClean="0"/>
              <a:t>En esta diapositiva, debes colocar tu foto i decir quién eres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¿QUIÉN SOY?</a:t>
            </a:r>
            <a:endParaRPr lang="es-CO" sz="6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6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outlook.office.com/owa/service.svc/s/GetAttachmentThumbnail?id=AAMkADUwMzdlMGU5LTJhNzMtNDlhNS05MmYwLTczMGU5OTI3ZjQyMgBGAAAAAAD5akJCsW3TRbhrI0ZHMyvdBwB27RKAFd%2BEQJ7XI%2Br06oTMAAAAAAENAAB27RKAFd%2BEQJ7XI%2Br06oTMAAIVU09YAAABEgAQAAweMyDPB%2BNClMKyJlg%2FQMc%3D&amp;thumbnailType=2&amp;X-OWA-CANARY=lH0MZu-udUuec0AaxMhpOiAJk6YfUNMYq1sdYf9u_6iNCXucFwTDssTv-ZQqcke4mNSXt7DndD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1115616" y="260648"/>
            <a:ext cx="6256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DATOS PERSONALES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3 Botón de acción: Inicio">
            <a:hlinkClick r:id="rId2" action="ppaction://hlinksldjump" highlightClick="1"/>
          </p:cNvPr>
          <p:cNvSpPr/>
          <p:nvPr/>
        </p:nvSpPr>
        <p:spPr>
          <a:xfrm>
            <a:off x="8532440" y="5589240"/>
            <a:ext cx="504056" cy="5040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11560" y="1725862"/>
            <a:ext cx="7200800" cy="4367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O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O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1149" r="1392"/>
          <a:stretch/>
        </p:blipFill>
        <p:spPr>
          <a:xfrm>
            <a:off x="460375" y="1429814"/>
            <a:ext cx="7351985" cy="48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outlook.office.com/owa/service.svc/s/GetAttachmentThumbnail?id=AAMkADUwMzdlMGU5LTJhNzMtNDlhNS05MmYwLTczMGU5OTI3ZjQyMgBGAAAAAAD5akJCsW3TRbhrI0ZHMyvdBwB27RKAFd%2BEQJ7XI%2Br06oTMAAAAAAENAAB27RKAFd%2BEQJ7XI%2Br06oTMAAIVU09YAAABEgAQAAweMyDPB%2BNClMKyJlg%2FQMc%3D&amp;thumbnailType=2&amp;X-OWA-CANARY=lH0MZu-udUuec0AaxMhpOiAJk6YfUNMYq1sdYf9u_6iNCXucFwTDssTv-ZQqcke4mNSXt7DndD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1115616" y="332657"/>
            <a:ext cx="66247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000" b="1" dirty="0" smtClean="0"/>
              <a:t>¿cómo soy?</a:t>
            </a:r>
            <a:endParaRPr lang="es-CO" sz="4000" b="1" dirty="0"/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3 Botón de acción: Inicio">
            <a:hlinkClick r:id="rId2" action="ppaction://hlinksldjump" highlightClick="1"/>
          </p:cNvPr>
          <p:cNvSpPr/>
          <p:nvPr/>
        </p:nvSpPr>
        <p:spPr>
          <a:xfrm>
            <a:off x="8532440" y="5589240"/>
            <a:ext cx="504056" cy="5040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01542" y="1716406"/>
            <a:ext cx="8042866" cy="4808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457324"/>
            <a:ext cx="7640017" cy="485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outlook.office.com/owa/service.svc/s/GetAttachmentThumbnail?id=AAMkADUwMzdlMGU5LTJhNzMtNDlhNS05MmYwLTczMGU5OTI3ZjQyMgBGAAAAAAD5akJCsW3TRbhrI0ZHMyvdBwB27RKAFd%2BEQJ7XI%2Br06oTMAAAAAAENAAB27RKAFd%2BEQJ7XI%2Br06oTMAAIVU09YAAABEgAQAAweMyDPB%2BNClMKyJlg%2FQMc%3D&amp;thumbnailType=2&amp;X-OWA-CANARY=lH0MZu-udUuec0AaxMhpOiAJk6YfUNMYq1sdYf9u_6iNCXucFwTDssTv-ZQqcke4mNSXt7DndD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13 Botón de acción: Inicio">
            <a:hlinkClick r:id="rId2" action="ppaction://hlinksldjump" highlightClick="1"/>
          </p:cNvPr>
          <p:cNvSpPr/>
          <p:nvPr/>
        </p:nvSpPr>
        <p:spPr>
          <a:xfrm>
            <a:off x="8532440" y="5589240"/>
            <a:ext cx="504056" cy="5040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07975" y="842015"/>
            <a:ext cx="7792417" cy="5827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  <a:p>
            <a:pPr algn="just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170918"/>
            <a:ext cx="7792417" cy="53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outlook.office.com/owa/service.svc/s/GetAttachmentThumbnail?id=AAMkADUwMzdlMGU5LTJhNzMtNDlhNS05MmYwLTczMGU5OTI3ZjQyMgBGAAAAAAD5akJCsW3TRbhrI0ZHMyvdBwB27RKAFd%2BEQJ7XI%2Br06oTMAAAAAAENAAB27RKAFd%2BEQJ7XI%2Br06oTMAAIVU09YAAABEgAQAAweMyDPB%2BNClMKyJlg%2FQMc%3D&amp;thumbnailType=2&amp;X-OWA-CANARY=lH0MZu-udUuec0AaxMhpOiAJk6YfUNMYq1sdYf9u_6iNCXucFwTDssTv-ZQqcke4mNSXt7DndD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1483742" y="260648"/>
            <a:ext cx="62566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¿QUIÉN QUIERO SER?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3 Botón de acción: Inicio">
            <a:hlinkClick r:id="rId2" action="ppaction://hlinksldjump" highlightClick="1"/>
          </p:cNvPr>
          <p:cNvSpPr/>
          <p:nvPr/>
        </p:nvSpPr>
        <p:spPr>
          <a:xfrm>
            <a:off x="7236296" y="5589240"/>
            <a:ext cx="504056" cy="5040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323529" y="1556792"/>
            <a:ext cx="7632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rgbClr val="C00000"/>
                </a:solidFill>
                <a:ea typeface="Batang" panose="02030600000101010101" pitchFamily="18" charset="-127"/>
              </a:rPr>
              <a:t>Quiero ser…..</a:t>
            </a:r>
          </a:p>
          <a:p>
            <a:r>
              <a:rPr lang="es-CO" sz="3200" b="1" dirty="0" smtClean="0">
                <a:solidFill>
                  <a:srgbClr val="C00000"/>
                </a:solidFill>
                <a:ea typeface="Batang" panose="02030600000101010101" pitchFamily="18" charset="-127"/>
              </a:rPr>
              <a:t>Me gusta porque ………</a:t>
            </a:r>
          </a:p>
          <a:p>
            <a:r>
              <a:rPr lang="es-CO" sz="3200" b="1" dirty="0" smtClean="0">
                <a:solidFill>
                  <a:srgbClr val="C00000"/>
                </a:solidFill>
                <a:ea typeface="Batang" panose="02030600000101010101" pitchFamily="18" charset="-127"/>
              </a:rPr>
              <a:t>Ayudo a……….</a:t>
            </a:r>
            <a:endParaRPr lang="es-CO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05600" cy="1143000"/>
          </a:xfrm>
        </p:spPr>
        <p:txBody>
          <a:bodyPr/>
          <a:lstStyle/>
          <a:p>
            <a:r>
              <a:rPr lang="es-CO" dirty="0" smtClean="0"/>
              <a:t>¿Cómo lo logro?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CO" dirty="0" smtClean="0"/>
              <a:t>Acá tienes que pensar detalladamente los pasos  o metas para lograr lo que te has propuesto.</a:t>
            </a:r>
          </a:p>
          <a:p>
            <a:pPr marL="114300" indent="0">
              <a:buNone/>
            </a:pPr>
            <a:r>
              <a:rPr lang="es-CO" dirty="0" smtClean="0"/>
              <a:t>Puedes enumerar, escribir acciones reales y que puedas alcanzar.</a:t>
            </a:r>
          </a:p>
          <a:p>
            <a:pPr marL="114300" indent="0">
              <a:buNone/>
            </a:pPr>
            <a:r>
              <a:rPr lang="es-CO" dirty="0" smtClean="0"/>
              <a:t>Se pueden plantear tres metas: una a corto plazo , mediano y largo plazo.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0768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2427</TotalTime>
  <Words>254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Algerian</vt:lpstr>
      <vt:lpstr>Arial</vt:lpstr>
      <vt:lpstr>Batang</vt:lpstr>
      <vt:lpstr>Brush Script MT</vt:lpstr>
      <vt:lpstr>Calibri</vt:lpstr>
      <vt:lpstr>Cambria</vt:lpstr>
      <vt:lpstr>Wingdings</vt:lpstr>
      <vt:lpstr>Adyacencia</vt:lpstr>
      <vt:lpstr>Presentación de PowerPoint</vt:lpstr>
      <vt:lpstr>RECOMENDACIONES</vt:lpstr>
      <vt:lpstr>En esta portada debes colocar tu nombre, grado, año. Puedes cambiar diseño, color etc.</vt:lpstr>
      <vt:lpstr>En esta diapositiva, debes colocar tu foto i decir quién eres</vt:lpstr>
      <vt:lpstr>Presentación de PowerPoint</vt:lpstr>
      <vt:lpstr>Presentación de PowerPoint</vt:lpstr>
      <vt:lpstr>Presentación de PowerPoint</vt:lpstr>
      <vt:lpstr>Presentación de PowerPoint</vt:lpstr>
      <vt:lpstr>¿Cómo lo logro?</vt:lpstr>
      <vt:lpstr>¿Por qué crees que es importante diseñar nuestro proyecto de vida?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FLML</dc:creator>
  <cp:lastModifiedBy>Usuario</cp:lastModifiedBy>
  <cp:revision>43</cp:revision>
  <dcterms:created xsi:type="dcterms:W3CDTF">2016-03-19T17:45:23Z</dcterms:created>
  <dcterms:modified xsi:type="dcterms:W3CDTF">2016-11-04T01:44:33Z</dcterms:modified>
</cp:coreProperties>
</file>